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48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75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00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8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0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15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28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85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34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D57B-9799-4E20-B77A-2F1A2AFBFE55}" type="datetimeFigureOut">
              <a:rPr kumimoji="1" lang="ja-JP" altLang="en-US" smtClean="0"/>
              <a:t>2020/12/27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D3DC-C59F-4963-BD44-4A9C52E21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5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88197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52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77962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96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7274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85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ゲストユーザー</dc:creator>
  <cp:lastModifiedBy>ゲストユーザー</cp:lastModifiedBy>
  <cp:revision>1</cp:revision>
  <dcterms:created xsi:type="dcterms:W3CDTF">2020-12-27T06:44:13Z</dcterms:created>
  <dcterms:modified xsi:type="dcterms:W3CDTF">2020-12-27T06:46:10Z</dcterms:modified>
</cp:coreProperties>
</file>